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77" r:id="rId5"/>
    <p:sldId id="268" r:id="rId6"/>
    <p:sldId id="269" r:id="rId7"/>
    <p:sldId id="258" r:id="rId8"/>
    <p:sldId id="262" r:id="rId9"/>
    <p:sldId id="263" r:id="rId10"/>
    <p:sldId id="264" r:id="rId11"/>
    <p:sldId id="260" r:id="rId12"/>
    <p:sldId id="279" r:id="rId13"/>
    <p:sldId id="278" r:id="rId14"/>
    <p:sldId id="261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C59E"/>
    <a:srgbClr val="AF8260"/>
    <a:srgbClr val="FFBD2D"/>
    <a:srgbClr val="803D3B"/>
    <a:srgbClr val="322C2B"/>
    <a:srgbClr val="DC5F00"/>
    <a:srgbClr val="373A40"/>
    <a:srgbClr val="D88E00"/>
    <a:srgbClr val="FFB005"/>
    <a:srgbClr val="FB93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0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6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Picture 99"/>
          <p:cNvPicPr/>
          <p:nvPr/>
        </p:nvPicPr>
        <p:blipFill>
          <a:blip r:embed="rId1">
            <a:lum bright="12000" contrast="18000"/>
          </a:blip>
          <a:stretch>
            <a:fillRect/>
          </a:stretch>
        </p:blipFill>
        <p:spPr>
          <a:xfrm>
            <a:off x="0" y="-389890"/>
            <a:ext cx="12192000" cy="74758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 r:embed="rId2"/>
          <a:stretch>
            <a:fillRect/>
          </a:stretch>
        </p:blipFill>
        <p:spPr>
          <a:xfrm rot="420000">
            <a:off x="13539470" y="-1144270"/>
            <a:ext cx="6040120" cy="6040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 descr="image-removebg-preview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40000" flipH="1">
            <a:off x="13692505" y="177800"/>
            <a:ext cx="5040630" cy="2838450"/>
          </a:xfrm>
          <a:prstGeom prst="rect">
            <a:avLst/>
          </a:prstGeom>
        </p:spPr>
      </p:pic>
      <p:pic>
        <p:nvPicPr>
          <p:cNvPr id="8" name="Picture 7" descr="image-removebg-preview (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87595" y="3750945"/>
            <a:ext cx="3065145" cy="2055495"/>
          </a:xfrm>
          <a:prstGeom prst="rect">
            <a:avLst/>
          </a:prstGeom>
        </p:spPr>
      </p:pic>
      <p:pic>
        <p:nvPicPr>
          <p:cNvPr id="7" name="Picture 6" descr="image-removebg-preview (3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607050" y="5935345"/>
            <a:ext cx="5236210" cy="216344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5892165" y="7203440"/>
            <a:ext cx="1310957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5400" b="1">
                <a:solidFill>
                  <a:schemeClr val="bg1"/>
                </a:solidFill>
                <a:latin typeface="La Gagliane" panose="02000600000000000000" charset="0"/>
                <a:cs typeface="La Gagliane" panose="02000600000000000000" charset="0"/>
              </a:rPr>
              <a:t>ROUTE</a:t>
            </a:r>
            <a:endParaRPr lang="en-US" sz="5400" b="1">
              <a:solidFill>
                <a:schemeClr val="bg1"/>
              </a:solidFill>
              <a:latin typeface="La Gagliane" panose="02000600000000000000" charset="0"/>
              <a:cs typeface="La Gagliane" panose="02000600000000000000" charset="0"/>
            </a:endParaRPr>
          </a:p>
          <a:p>
            <a:r>
              <a:rPr lang="en-US" sz="5400" b="1">
                <a:solidFill>
                  <a:schemeClr val="bg1"/>
                </a:solidFill>
                <a:latin typeface="La Gagliane" panose="02000600000000000000" charset="0"/>
                <a:cs typeface="La Gagliane" panose="02000600000000000000" charset="0"/>
              </a:rPr>
              <a:t> </a:t>
            </a:r>
            <a:endParaRPr lang="en-US" sz="5400" b="1">
              <a:solidFill>
                <a:schemeClr val="bg1"/>
              </a:solidFill>
              <a:latin typeface="La Gagliane" panose="02000600000000000000" charset="0"/>
              <a:cs typeface="La Gagliane" panose="02000600000000000000" charset="0"/>
            </a:endParaRPr>
          </a:p>
          <a:p>
            <a:r>
              <a:rPr lang="en-US" sz="5400" b="1">
                <a:solidFill>
                  <a:schemeClr val="bg1"/>
                </a:solidFill>
                <a:latin typeface="La Gagliane" panose="02000600000000000000" charset="0"/>
                <a:cs typeface="La Gagliane" panose="02000600000000000000" charset="0"/>
              </a:rPr>
              <a:t>     CONNOISEUR</a:t>
            </a:r>
            <a:endParaRPr lang="en-US" sz="5400" b="1">
              <a:solidFill>
                <a:schemeClr val="bg1"/>
              </a:solidFill>
              <a:latin typeface="La Gagliane" panose="02000600000000000000" charset="0"/>
              <a:cs typeface="La Gagliane" panose="02000600000000000000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-1695450" y="-3091815"/>
            <a:ext cx="1310957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5400" b="1">
                <a:solidFill>
                  <a:schemeClr val="bg2">
                    <a:lumMod val="25000"/>
                  </a:schemeClr>
                </a:solidFill>
                <a:latin typeface="La Gagliane" panose="02000600000000000000" charset="0"/>
                <a:cs typeface="La Gagliane" panose="02000600000000000000" charset="0"/>
              </a:rPr>
              <a:t>ROUTE</a:t>
            </a:r>
            <a:endParaRPr lang="en-US" sz="5400" b="1">
              <a:solidFill>
                <a:schemeClr val="bg2">
                  <a:lumMod val="25000"/>
                </a:schemeClr>
              </a:solidFill>
              <a:latin typeface="La Gagliane" panose="02000600000000000000" charset="0"/>
              <a:cs typeface="La Gagliane" panose="02000600000000000000" charset="0"/>
            </a:endParaRPr>
          </a:p>
          <a:p>
            <a:r>
              <a:rPr lang="en-US" sz="5400" b="1">
                <a:solidFill>
                  <a:schemeClr val="bg2">
                    <a:lumMod val="25000"/>
                  </a:schemeClr>
                </a:solidFill>
                <a:latin typeface="La Gagliane" panose="02000600000000000000" charset="0"/>
                <a:cs typeface="La Gagliane" panose="02000600000000000000" charset="0"/>
              </a:rPr>
              <a:t> </a:t>
            </a:r>
            <a:endParaRPr lang="en-US" sz="5400" b="1">
              <a:solidFill>
                <a:schemeClr val="bg2">
                  <a:lumMod val="25000"/>
                </a:schemeClr>
              </a:solidFill>
              <a:latin typeface="La Gagliane" panose="02000600000000000000" charset="0"/>
              <a:cs typeface="La Gagliane" panose="02000600000000000000" charset="0"/>
            </a:endParaRPr>
          </a:p>
          <a:p>
            <a:r>
              <a:rPr lang="en-US" sz="5400" b="1">
                <a:solidFill>
                  <a:schemeClr val="bg2">
                    <a:lumMod val="25000"/>
                  </a:schemeClr>
                </a:solidFill>
                <a:latin typeface="La Gagliane" panose="02000600000000000000" charset="0"/>
                <a:cs typeface="La Gagliane" panose="02000600000000000000" charset="0"/>
              </a:rPr>
              <a:t>     CONNOISEUR</a:t>
            </a:r>
            <a:endParaRPr lang="en-US" sz="5400" b="1">
              <a:solidFill>
                <a:schemeClr val="bg2">
                  <a:lumMod val="25000"/>
                </a:schemeClr>
              </a:solidFill>
              <a:latin typeface="La Gagliane" panose="02000600000000000000" charset="0"/>
              <a:cs typeface="La Gagliane" panose="0200060000000000000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2C2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3083540" y="1979295"/>
            <a:ext cx="2717800" cy="3446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9900" b="1">
                <a:solidFill>
                  <a:srgbClr val="FB9348"/>
                </a:solidFill>
                <a:latin typeface="Rakkas" panose="00000500000000000000" charset="0"/>
                <a:cs typeface="Rakkas" panose="00000500000000000000" charset="0"/>
              </a:rPr>
              <a:t>C</a:t>
            </a:r>
            <a:endParaRPr lang="en-US" sz="19900" b="1">
              <a:solidFill>
                <a:srgbClr val="FB9348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948815" y="-861060"/>
            <a:ext cx="84759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800" b="1" u="sng">
                <a:solidFill>
                  <a:srgbClr val="D88E00"/>
                </a:solidFill>
                <a:latin typeface="Rakkas" panose="00000500000000000000" charset="0"/>
                <a:cs typeface="Rakkas" panose="00000500000000000000" charset="0"/>
              </a:rPr>
              <a:t>Feature:</a:t>
            </a:r>
            <a:endParaRPr lang="en-US" sz="4800" b="1" u="sng">
              <a:solidFill>
                <a:srgbClr val="D88E00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 rot="720000">
            <a:off x="-7635240" y="1282700"/>
            <a:ext cx="4104005" cy="5205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9"/>
          <p:cNvPicPr/>
          <p:nvPr/>
        </p:nvPicPr>
        <p:blipFill>
          <a:blip r:embed="rId1"/>
          <a:stretch>
            <a:fillRect/>
          </a:stretch>
        </p:blipFill>
        <p:spPr>
          <a:xfrm rot="21360000" flipH="1">
            <a:off x="12522835" y="1162050"/>
            <a:ext cx="4104005" cy="5205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Picture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10781030" y="7272020"/>
            <a:ext cx="1410970" cy="13836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10" descr="image-removebg-preview (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20000">
            <a:off x="10967085" y="6320790"/>
            <a:ext cx="4056380" cy="405638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2176145" y="7440295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Share locations via links, share personal pages via links for users to conveniently connect with friends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2223135" y="8272780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Admin page to manage users, edit permissions, delete and block unwanted users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910590" y="1582420"/>
            <a:ext cx="3312795" cy="3312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Text Box 11"/>
          <p:cNvSpPr txBox="1"/>
          <p:nvPr/>
        </p:nvSpPr>
        <p:spPr>
          <a:xfrm>
            <a:off x="4825365" y="22542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5400">
                <a:solidFill>
                  <a:srgbClr val="E4C59E"/>
                </a:solidFill>
                <a:latin typeface="Rakkas" panose="00000500000000000000" charset="0"/>
                <a:cs typeface="Rakkas" panose="00000500000000000000" charset="0"/>
              </a:rPr>
              <a:t>Languages</a:t>
            </a:r>
            <a:endParaRPr lang="en-US" sz="5400">
              <a:solidFill>
                <a:srgbClr val="E4C59E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pic>
        <p:nvPicPr>
          <p:cNvPr id="103" name="Picture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4791075" y="1762125"/>
            <a:ext cx="2734310" cy="3133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Picture 103"/>
          <p:cNvPicPr/>
          <p:nvPr/>
        </p:nvPicPr>
        <p:blipFill>
          <a:blip r:embed="rId6"/>
          <a:stretch>
            <a:fillRect/>
          </a:stretch>
        </p:blipFill>
        <p:spPr>
          <a:xfrm>
            <a:off x="6750050" y="1762125"/>
            <a:ext cx="6036310" cy="3292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Text Box 12"/>
          <p:cNvSpPr txBox="1"/>
          <p:nvPr/>
        </p:nvSpPr>
        <p:spPr>
          <a:xfrm>
            <a:off x="1666240" y="518541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rgbClr val="E4C59E"/>
                </a:solidFill>
                <a:latin typeface="Rakkas" panose="00000500000000000000" charset="0"/>
                <a:cs typeface="Rakkas" panose="00000500000000000000" charset="0"/>
              </a:rPr>
              <a:t>Javascript</a:t>
            </a:r>
            <a:endParaRPr lang="en-US" sz="3200">
              <a:solidFill>
                <a:srgbClr val="E4C59E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9248140" y="518160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rgbClr val="E4C59E"/>
                </a:solidFill>
                <a:latin typeface="Rakkas" panose="00000500000000000000" charset="0"/>
                <a:cs typeface="Rakkas" panose="00000500000000000000" charset="0"/>
              </a:rPr>
              <a:t>HTML</a:t>
            </a:r>
            <a:endParaRPr lang="en-US" sz="3200">
              <a:solidFill>
                <a:srgbClr val="E4C59E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5866130" y="518160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rgbClr val="E4C59E"/>
                </a:solidFill>
                <a:latin typeface="Rakkas" panose="00000500000000000000" charset="0"/>
                <a:cs typeface="Rakkas" panose="00000500000000000000" charset="0"/>
              </a:rPr>
              <a:t>CSS</a:t>
            </a:r>
            <a:endParaRPr lang="en-US" sz="3200">
              <a:solidFill>
                <a:srgbClr val="E4C59E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-15326360" y="-253365"/>
            <a:ext cx="14946630" cy="1699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12995910" y="1456690"/>
            <a:ext cx="14946630" cy="5551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2C2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3083540" y="1739265"/>
            <a:ext cx="2717800" cy="3446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9900" b="1">
                <a:solidFill>
                  <a:srgbClr val="FB9348"/>
                </a:solidFill>
                <a:latin typeface="Rakkas" panose="00000500000000000000" charset="0"/>
                <a:cs typeface="Rakkas" panose="00000500000000000000" charset="0"/>
              </a:rPr>
              <a:t>C</a:t>
            </a:r>
            <a:endParaRPr lang="en-US" sz="19900" b="1">
              <a:solidFill>
                <a:srgbClr val="FB9348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948815" y="-1101090"/>
            <a:ext cx="84759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800" b="1" u="sng">
                <a:solidFill>
                  <a:srgbClr val="D88E00"/>
                </a:solidFill>
                <a:latin typeface="Rakkas" panose="00000500000000000000" charset="0"/>
                <a:cs typeface="Rakkas" panose="00000500000000000000" charset="0"/>
              </a:rPr>
              <a:t>Feature:</a:t>
            </a:r>
            <a:endParaRPr lang="en-US" sz="4800" b="1" u="sng">
              <a:solidFill>
                <a:srgbClr val="D88E00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 rot="720000">
            <a:off x="-7635240" y="1042670"/>
            <a:ext cx="4104005" cy="5205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9"/>
          <p:cNvPicPr/>
          <p:nvPr/>
        </p:nvPicPr>
        <p:blipFill>
          <a:blip r:embed="rId1"/>
          <a:stretch>
            <a:fillRect/>
          </a:stretch>
        </p:blipFill>
        <p:spPr>
          <a:xfrm rot="21360000" flipH="1">
            <a:off x="12522835" y="922020"/>
            <a:ext cx="4104005" cy="5205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Picture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10781030" y="7031990"/>
            <a:ext cx="1410970" cy="13836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10" descr="image-removebg-preview (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20000">
            <a:off x="10967085" y="6080760"/>
            <a:ext cx="4056380" cy="405638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2176145" y="7200265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Share locations via links, share personal pages via links for users to conveniently connect with friends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2223135" y="8032750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Admin page to manage users, edit permissions, delete and block unwanted users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910590" y="1342390"/>
            <a:ext cx="3312795" cy="3312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Text Box 11"/>
          <p:cNvSpPr txBox="1"/>
          <p:nvPr/>
        </p:nvSpPr>
        <p:spPr>
          <a:xfrm>
            <a:off x="4825365" y="-1460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5400">
                <a:solidFill>
                  <a:srgbClr val="E4C59E"/>
                </a:solidFill>
                <a:latin typeface="Rakkas" panose="00000500000000000000" charset="0"/>
                <a:cs typeface="Rakkas" panose="00000500000000000000" charset="0"/>
              </a:rPr>
              <a:t>Languages</a:t>
            </a:r>
            <a:endParaRPr lang="en-US" sz="5400">
              <a:solidFill>
                <a:srgbClr val="E4C59E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pic>
        <p:nvPicPr>
          <p:cNvPr id="103" name="Picture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4791075" y="1522095"/>
            <a:ext cx="2734310" cy="3133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Picture 103"/>
          <p:cNvPicPr/>
          <p:nvPr/>
        </p:nvPicPr>
        <p:blipFill>
          <a:blip r:embed="rId6"/>
          <a:stretch>
            <a:fillRect/>
          </a:stretch>
        </p:blipFill>
        <p:spPr>
          <a:xfrm>
            <a:off x="6750050" y="1522095"/>
            <a:ext cx="6036310" cy="3292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Text Box 12"/>
          <p:cNvSpPr txBox="1"/>
          <p:nvPr/>
        </p:nvSpPr>
        <p:spPr>
          <a:xfrm>
            <a:off x="1666240" y="494538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rgbClr val="E4C59E"/>
                </a:solidFill>
                <a:latin typeface="Rakkas" panose="00000500000000000000" charset="0"/>
                <a:cs typeface="Rakkas" panose="00000500000000000000" charset="0"/>
              </a:rPr>
              <a:t>Javascript</a:t>
            </a:r>
            <a:endParaRPr lang="en-US" sz="3200">
              <a:solidFill>
                <a:srgbClr val="E4C59E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9248140" y="494157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rgbClr val="E4C59E"/>
                </a:solidFill>
                <a:latin typeface="Rakkas" panose="00000500000000000000" charset="0"/>
                <a:cs typeface="Rakkas" panose="00000500000000000000" charset="0"/>
              </a:rPr>
              <a:t>HTML</a:t>
            </a:r>
            <a:endParaRPr lang="en-US" sz="3200">
              <a:solidFill>
                <a:srgbClr val="E4C59E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5866130" y="494157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rgbClr val="E4C59E"/>
                </a:solidFill>
                <a:latin typeface="Rakkas" panose="00000500000000000000" charset="0"/>
                <a:cs typeface="Rakkas" panose="00000500000000000000" charset="0"/>
              </a:rPr>
              <a:t>CSS</a:t>
            </a:r>
            <a:endParaRPr lang="en-US" sz="3200">
              <a:solidFill>
                <a:srgbClr val="E4C59E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-1247140" y="-493395"/>
            <a:ext cx="14946630" cy="1699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>
            <a:off x="-1634490" y="1147445"/>
            <a:ext cx="14946630" cy="5551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5" name="Picture 104"/>
          <p:cNvPicPr/>
          <p:nvPr/>
        </p:nvPicPr>
        <p:blipFill>
          <a:blip r:embed="rId7"/>
          <a:stretch>
            <a:fillRect/>
          </a:stretch>
        </p:blipFill>
        <p:spPr>
          <a:xfrm>
            <a:off x="3895725" y="988695"/>
            <a:ext cx="4400550" cy="440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5119370" y="502729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≈ 1 month</a:t>
            </a:r>
            <a:endParaRPr lang="en-US" sz="4000">
              <a:solidFill>
                <a:schemeClr val="tx1">
                  <a:lumMod val="75000"/>
                  <a:lumOff val="2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" name="Picture 101"/>
          <p:cNvPicPr/>
          <p:nvPr/>
        </p:nvPicPr>
        <p:blipFill>
          <a:blip r:embed="rId1"/>
          <a:stretch>
            <a:fillRect/>
          </a:stretch>
        </p:blipFill>
        <p:spPr>
          <a:xfrm rot="420000">
            <a:off x="13428980" y="-1736090"/>
            <a:ext cx="6040120" cy="6040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 descr="image-removebg-preview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40000" flipH="1">
            <a:off x="12614910" y="-395605"/>
            <a:ext cx="5040630" cy="2838450"/>
          </a:xfrm>
          <a:prstGeom prst="rect">
            <a:avLst/>
          </a:prstGeom>
        </p:spPr>
      </p:pic>
      <p:pic>
        <p:nvPicPr>
          <p:cNvPr id="8" name="Picture 7" descr="image-removebg-preview (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97125" y="6780530"/>
            <a:ext cx="3065145" cy="2055495"/>
          </a:xfrm>
          <a:prstGeom prst="rect">
            <a:avLst/>
          </a:prstGeom>
        </p:spPr>
      </p:pic>
      <p:pic>
        <p:nvPicPr>
          <p:cNvPr id="7" name="Picture 6" descr="image-removebg-preview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43455" y="7849870"/>
            <a:ext cx="5236210" cy="216344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-4243705" y="2098675"/>
            <a:ext cx="3374390" cy="2797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9900" b="1">
                <a:solidFill>
                  <a:srgbClr val="FB9348"/>
                </a:solidFill>
                <a:latin typeface="Rakkas" panose="00000500000000000000" charset="0"/>
                <a:cs typeface="Rakkas" panose="00000500000000000000" charset="0"/>
              </a:rPr>
              <a:t>R</a:t>
            </a:r>
            <a:endParaRPr lang="en-US" sz="19900" b="1">
              <a:solidFill>
                <a:srgbClr val="FB9348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3083540" y="1979295"/>
            <a:ext cx="2717800" cy="3446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9900" b="1">
                <a:solidFill>
                  <a:srgbClr val="FB9348"/>
                </a:solidFill>
                <a:latin typeface="Rakkas" panose="00000500000000000000" charset="0"/>
                <a:cs typeface="Rakkas" panose="00000500000000000000" charset="0"/>
              </a:rPr>
              <a:t>C</a:t>
            </a:r>
            <a:endParaRPr lang="en-US" sz="19900" b="1">
              <a:solidFill>
                <a:srgbClr val="FB9348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948815" y="-861060"/>
            <a:ext cx="84759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800" b="1" u="sng">
                <a:solidFill>
                  <a:srgbClr val="D88E00"/>
                </a:solidFill>
                <a:latin typeface="Rakkas" panose="00000500000000000000" charset="0"/>
                <a:cs typeface="Rakkas" panose="00000500000000000000" charset="0"/>
              </a:rPr>
              <a:t>Feature:</a:t>
            </a:r>
            <a:endParaRPr lang="en-US" sz="4800" b="1" u="sng">
              <a:solidFill>
                <a:srgbClr val="D88E00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5"/>
          <a:stretch>
            <a:fillRect/>
          </a:stretch>
        </p:blipFill>
        <p:spPr>
          <a:xfrm rot="720000">
            <a:off x="-7635240" y="1282700"/>
            <a:ext cx="4104005" cy="5205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 rot="21360000" flipH="1">
            <a:off x="12522835" y="1162050"/>
            <a:ext cx="4104005" cy="5205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Picture 100"/>
          <p:cNvPicPr/>
          <p:nvPr/>
        </p:nvPicPr>
        <p:blipFill>
          <a:blip r:embed="rId6"/>
          <a:stretch>
            <a:fillRect/>
          </a:stretch>
        </p:blipFill>
        <p:spPr>
          <a:xfrm>
            <a:off x="10781030" y="7272020"/>
            <a:ext cx="1410970" cy="13836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10" descr="image-removebg-preview (5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620000">
            <a:off x="10967085" y="6320790"/>
            <a:ext cx="4056380" cy="405638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2176145" y="7440295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Share locations via links, share personal pages via links for users to conveniently connect with friends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2223135" y="8272780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Admin page to manage users, edit permissions, delete and block unwanted users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pic>
        <p:nvPicPr>
          <p:cNvPr id="105" name="Picture 104"/>
          <p:cNvPicPr/>
          <p:nvPr/>
        </p:nvPicPr>
        <p:blipFill>
          <a:blip r:embed="rId8"/>
          <a:stretch>
            <a:fillRect/>
          </a:stretch>
        </p:blipFill>
        <p:spPr>
          <a:xfrm>
            <a:off x="3895725" y="-4291965"/>
            <a:ext cx="4400550" cy="4400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5119370" y="703834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≈ 1 month</a:t>
            </a:r>
            <a:endParaRPr lang="en-US" sz="4000">
              <a:solidFill>
                <a:schemeClr val="tx1">
                  <a:lumMod val="75000"/>
                  <a:lumOff val="2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-15326360" y="-253365"/>
            <a:ext cx="14946630" cy="1699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12995910" y="1456690"/>
            <a:ext cx="14946630" cy="5551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" name="Picture 101"/>
          <p:cNvPicPr/>
          <p:nvPr/>
        </p:nvPicPr>
        <p:blipFill>
          <a:blip r:embed="rId1"/>
          <a:stretch>
            <a:fillRect/>
          </a:stretch>
        </p:blipFill>
        <p:spPr>
          <a:xfrm rot="420000">
            <a:off x="13428980" y="-1736090"/>
            <a:ext cx="6040120" cy="60401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Box 8"/>
          <p:cNvSpPr txBox="1"/>
          <p:nvPr/>
        </p:nvSpPr>
        <p:spPr>
          <a:xfrm>
            <a:off x="4246880" y="2030095"/>
            <a:ext cx="3374390" cy="2797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9900" b="1">
                <a:solidFill>
                  <a:srgbClr val="FB9348"/>
                </a:solidFill>
                <a:latin typeface="Rakkas" panose="00000500000000000000" charset="0"/>
                <a:cs typeface="Rakkas" panose="00000500000000000000" charset="0"/>
              </a:rPr>
              <a:t>R</a:t>
            </a:r>
            <a:endParaRPr lang="en-US" sz="19900" b="1">
              <a:solidFill>
                <a:srgbClr val="FB9348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996940" y="2030095"/>
            <a:ext cx="2717800" cy="3446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9900" b="1">
                <a:solidFill>
                  <a:srgbClr val="FB9348"/>
                </a:solidFill>
                <a:latin typeface="Rakkas" panose="00000500000000000000" charset="0"/>
                <a:cs typeface="Rakkas" panose="00000500000000000000" charset="0"/>
              </a:rPr>
              <a:t>C</a:t>
            </a:r>
            <a:endParaRPr lang="en-US" sz="19900" b="1">
              <a:solidFill>
                <a:srgbClr val="FB9348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" name="Picture 101"/>
          <p:cNvPicPr/>
          <p:nvPr/>
        </p:nvPicPr>
        <p:blipFill>
          <a:blip r:embed="rId1"/>
          <a:stretch>
            <a:fillRect/>
          </a:stretch>
        </p:blipFill>
        <p:spPr>
          <a:xfrm rot="420000">
            <a:off x="13428980" y="-1736090"/>
            <a:ext cx="6040120" cy="6040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 descr="image-removebg-preview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40000" flipH="1">
            <a:off x="12614910" y="-395605"/>
            <a:ext cx="5040630" cy="2838450"/>
          </a:xfrm>
          <a:prstGeom prst="rect">
            <a:avLst/>
          </a:prstGeom>
        </p:spPr>
      </p:pic>
      <p:pic>
        <p:nvPicPr>
          <p:cNvPr id="8" name="Picture 7" descr="image-removebg-preview (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97125" y="6780530"/>
            <a:ext cx="3065145" cy="2055495"/>
          </a:xfrm>
          <a:prstGeom prst="rect">
            <a:avLst/>
          </a:prstGeom>
        </p:spPr>
      </p:pic>
      <p:pic>
        <p:nvPicPr>
          <p:cNvPr id="7" name="Picture 6" descr="image-removebg-preview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43455" y="7849870"/>
            <a:ext cx="5236210" cy="216344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5730" y="446405"/>
            <a:ext cx="13109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u="sng">
                <a:solidFill>
                  <a:schemeClr val="accent2">
                    <a:lumMod val="7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RC</a:t>
            </a:r>
            <a:endParaRPr lang="en-US" sz="2800" b="1" u="sng">
              <a:solidFill>
                <a:schemeClr val="accent2">
                  <a:lumMod val="7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249150" cy="6326505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361315" y="115570"/>
            <a:ext cx="145542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287020" y="11430"/>
            <a:ext cx="886460" cy="861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4800" b="1">
                <a:solidFill>
                  <a:srgbClr val="FB9348"/>
                </a:solidFill>
                <a:latin typeface="Rakkas" panose="00000500000000000000" charset="0"/>
                <a:cs typeface="Rakkas" panose="00000500000000000000" charset="0"/>
              </a:rPr>
              <a:t>R</a:t>
            </a:r>
            <a:endParaRPr lang="en-US" sz="4800" b="1">
              <a:solidFill>
                <a:srgbClr val="FB9348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13740" y="13970"/>
            <a:ext cx="674370" cy="708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4800" b="1">
                <a:solidFill>
                  <a:srgbClr val="FB9348"/>
                </a:solidFill>
                <a:latin typeface="Rakkas" panose="00000500000000000000" charset="0"/>
                <a:cs typeface="Rakkas" panose="00000500000000000000" charset="0"/>
              </a:rPr>
              <a:t>C</a:t>
            </a:r>
            <a:endParaRPr lang="en-US" sz="4800" b="1">
              <a:solidFill>
                <a:srgbClr val="FB9348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401955" y="626110"/>
            <a:ext cx="795655" cy="54864"/>
          </a:xfrm>
          <a:prstGeom prst="rect">
            <a:avLst/>
          </a:prstGeom>
          <a:solidFill>
            <a:srgbClr val="FB934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2548255" y="2248535"/>
            <a:ext cx="13359765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9900">
                <a:solidFill>
                  <a:schemeClr val="tx1">
                    <a:lumMod val="85000"/>
                    <a:lumOff val="1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DEMO</a:t>
            </a:r>
            <a:endParaRPr lang="en-US" sz="19900">
              <a:solidFill>
                <a:schemeClr val="tx1">
                  <a:lumMod val="85000"/>
                  <a:lumOff val="1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build="p"/>
      <p:bldP spid="1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Picture 99"/>
          <p:cNvPicPr/>
          <p:nvPr/>
        </p:nvPicPr>
        <p:blipFill>
          <a:blip r:embed="rId1">
            <a:lum bright="18000" contrast="12000"/>
          </a:blip>
          <a:stretch>
            <a:fillRect/>
          </a:stretch>
        </p:blipFill>
        <p:spPr>
          <a:xfrm>
            <a:off x="0" y="-389890"/>
            <a:ext cx="12192000" cy="74758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 r:embed="rId2"/>
          <a:stretch>
            <a:fillRect/>
          </a:stretch>
        </p:blipFill>
        <p:spPr>
          <a:xfrm rot="420000">
            <a:off x="7388225" y="-1922145"/>
            <a:ext cx="6040120" cy="6040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 descr="image-removebg-preview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40000" flipH="1">
            <a:off x="8265795" y="-395605"/>
            <a:ext cx="5040630" cy="2838450"/>
          </a:xfrm>
          <a:prstGeom prst="rect">
            <a:avLst/>
          </a:prstGeom>
        </p:spPr>
      </p:pic>
      <p:pic>
        <p:nvPicPr>
          <p:cNvPr id="8" name="Picture 7" descr="image-removebg-preview (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885" y="3750945"/>
            <a:ext cx="3065145" cy="2055495"/>
          </a:xfrm>
          <a:prstGeom prst="rect">
            <a:avLst/>
          </a:prstGeom>
        </p:spPr>
      </p:pic>
      <p:pic>
        <p:nvPicPr>
          <p:cNvPr id="7" name="Picture 6" descr="image-removebg-preview (3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9215" y="4820285"/>
            <a:ext cx="5236210" cy="216344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376045" y="2040890"/>
            <a:ext cx="1310957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5400" b="1">
                <a:solidFill>
                  <a:schemeClr val="bg1"/>
                </a:solidFill>
                <a:latin typeface="La Gagliane" panose="02000600000000000000" charset="0"/>
                <a:cs typeface="La Gagliane" panose="02000600000000000000" charset="0"/>
              </a:rPr>
              <a:t>ROUTE</a:t>
            </a:r>
            <a:endParaRPr lang="en-US" sz="5400" b="1">
              <a:solidFill>
                <a:schemeClr val="bg1"/>
              </a:solidFill>
              <a:latin typeface="La Gagliane" panose="02000600000000000000" charset="0"/>
              <a:cs typeface="La Gagliane" panose="02000600000000000000" charset="0"/>
            </a:endParaRPr>
          </a:p>
          <a:p>
            <a:r>
              <a:rPr lang="en-US" sz="5400" b="1">
                <a:solidFill>
                  <a:schemeClr val="bg1"/>
                </a:solidFill>
                <a:latin typeface="La Gagliane" panose="02000600000000000000" charset="0"/>
                <a:cs typeface="La Gagliane" panose="02000600000000000000" charset="0"/>
              </a:rPr>
              <a:t> </a:t>
            </a:r>
            <a:endParaRPr lang="en-US" sz="5400" b="1">
              <a:solidFill>
                <a:schemeClr val="bg1"/>
              </a:solidFill>
              <a:latin typeface="La Gagliane" panose="02000600000000000000" charset="0"/>
              <a:cs typeface="La Gagliane" panose="02000600000000000000" charset="0"/>
            </a:endParaRPr>
          </a:p>
          <a:p>
            <a:r>
              <a:rPr lang="en-US" sz="5400" b="1">
                <a:solidFill>
                  <a:schemeClr val="bg1"/>
                </a:solidFill>
                <a:latin typeface="La Gagliane" panose="02000600000000000000" charset="0"/>
                <a:cs typeface="La Gagliane" panose="02000600000000000000" charset="0"/>
              </a:rPr>
              <a:t>     CONNOISEUR</a:t>
            </a:r>
            <a:endParaRPr lang="en-US" sz="5400" b="1">
              <a:solidFill>
                <a:schemeClr val="bg1"/>
              </a:solidFill>
              <a:latin typeface="La Gagliane" panose="02000600000000000000" charset="0"/>
              <a:cs typeface="La Gagliane" panose="02000600000000000000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315720" y="2055495"/>
            <a:ext cx="1310957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5400" b="1">
                <a:solidFill>
                  <a:schemeClr val="bg2">
                    <a:lumMod val="25000"/>
                  </a:schemeClr>
                </a:solidFill>
                <a:latin typeface="La Gagliane" panose="02000600000000000000" charset="0"/>
                <a:cs typeface="La Gagliane" panose="02000600000000000000" charset="0"/>
              </a:rPr>
              <a:t>ROUTE</a:t>
            </a:r>
            <a:endParaRPr lang="en-US" sz="5400" b="1">
              <a:solidFill>
                <a:schemeClr val="bg2">
                  <a:lumMod val="25000"/>
                </a:schemeClr>
              </a:solidFill>
              <a:latin typeface="La Gagliane" panose="02000600000000000000" charset="0"/>
              <a:cs typeface="La Gagliane" panose="02000600000000000000" charset="0"/>
            </a:endParaRPr>
          </a:p>
          <a:p>
            <a:r>
              <a:rPr lang="en-US" sz="5400" b="1">
                <a:solidFill>
                  <a:schemeClr val="bg2">
                    <a:lumMod val="25000"/>
                  </a:schemeClr>
                </a:solidFill>
                <a:latin typeface="La Gagliane" panose="02000600000000000000" charset="0"/>
                <a:cs typeface="La Gagliane" panose="02000600000000000000" charset="0"/>
              </a:rPr>
              <a:t> </a:t>
            </a:r>
            <a:endParaRPr lang="en-US" sz="5400" b="1">
              <a:solidFill>
                <a:schemeClr val="bg2">
                  <a:lumMod val="25000"/>
                </a:schemeClr>
              </a:solidFill>
              <a:latin typeface="La Gagliane" panose="02000600000000000000" charset="0"/>
              <a:cs typeface="La Gagliane" panose="02000600000000000000" charset="0"/>
            </a:endParaRPr>
          </a:p>
          <a:p>
            <a:r>
              <a:rPr lang="en-US" sz="5400" b="1">
                <a:solidFill>
                  <a:schemeClr val="bg2">
                    <a:lumMod val="25000"/>
                  </a:schemeClr>
                </a:solidFill>
                <a:latin typeface="La Gagliane" panose="02000600000000000000" charset="0"/>
                <a:cs typeface="La Gagliane" panose="02000600000000000000" charset="0"/>
              </a:rPr>
              <a:t>     CONNOISEUR</a:t>
            </a:r>
            <a:endParaRPr lang="en-US" sz="5400" b="1">
              <a:solidFill>
                <a:schemeClr val="bg2">
                  <a:lumMod val="25000"/>
                </a:schemeClr>
              </a:solidFill>
              <a:latin typeface="La Gagliane" panose="02000600000000000000" charset="0"/>
              <a:cs typeface="La Gagliane" panose="02000600000000000000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-4243705" y="1852295"/>
            <a:ext cx="3374390" cy="2797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9900" b="1">
                <a:solidFill>
                  <a:srgbClr val="FB9348"/>
                </a:solidFill>
                <a:latin typeface="Rakkas" panose="00000500000000000000" charset="0"/>
                <a:cs typeface="Rakkas" panose="00000500000000000000" charset="0"/>
              </a:rPr>
              <a:t>R</a:t>
            </a:r>
            <a:endParaRPr lang="en-US" sz="19900" b="1">
              <a:solidFill>
                <a:srgbClr val="FB9348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3083540" y="1979295"/>
            <a:ext cx="2717800" cy="3446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9900" b="1">
                <a:solidFill>
                  <a:srgbClr val="FB9348"/>
                </a:solidFill>
                <a:latin typeface="Rakkas" panose="00000500000000000000" charset="0"/>
                <a:cs typeface="Rakkas" panose="00000500000000000000" charset="0"/>
              </a:rPr>
              <a:t>C</a:t>
            </a:r>
            <a:endParaRPr lang="en-US" sz="19900" b="1">
              <a:solidFill>
                <a:srgbClr val="FB9348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858010" y="-1200150"/>
            <a:ext cx="84759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000" b="1" u="sng">
                <a:solidFill>
                  <a:schemeClr val="bg1"/>
                </a:solidFill>
                <a:latin typeface="Rakkas" panose="00000500000000000000" charset="0"/>
                <a:cs typeface="Rakkas" panose="00000500000000000000" charset="0"/>
              </a:rPr>
              <a:t>Reasons for choosing the topic:</a:t>
            </a:r>
            <a:endParaRPr lang="en-US" sz="4000" b="1" u="sng">
              <a:solidFill>
                <a:schemeClr val="bg1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pic>
        <p:nvPicPr>
          <p:cNvPr id="19" name="Picture 18"/>
          <p:cNvPicPr/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flipH="1">
            <a:off x="12978130" y="0"/>
            <a:ext cx="698563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4548505" y="-1993265"/>
            <a:ext cx="40640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400" u="sng">
                <a:solidFill>
                  <a:srgbClr val="AF8260"/>
                </a:solidFill>
                <a:latin typeface="Rakkas" panose="00000500000000000000" charset="0"/>
                <a:cs typeface="Rakkas" panose="00000500000000000000" charset="0"/>
              </a:rPr>
              <a:t>Personal Info</a:t>
            </a:r>
            <a:endParaRPr lang="en-US" sz="4400" u="sng">
              <a:solidFill>
                <a:srgbClr val="AF8260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7">
            <a:lum bright="78000"/>
          </a:blip>
          <a:stretch>
            <a:fillRect/>
          </a:stretch>
        </p:blipFill>
        <p:spPr>
          <a:xfrm>
            <a:off x="3886200" y="6585585"/>
            <a:ext cx="4419600" cy="441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ectangles 11"/>
          <p:cNvSpPr/>
          <p:nvPr/>
        </p:nvSpPr>
        <p:spPr>
          <a:xfrm>
            <a:off x="-1675765" y="7727315"/>
            <a:ext cx="6842760" cy="2650490"/>
          </a:xfrm>
          <a:prstGeom prst="rect">
            <a:avLst/>
          </a:prstGeom>
          <a:solidFill>
            <a:srgbClr val="803D3B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-1480820" y="7945120"/>
            <a:ext cx="40640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latin typeface="Rakkas" panose="00000500000000000000" charset="0"/>
                <a:cs typeface="Rakkas" panose="00000500000000000000" charset="0"/>
              </a:rPr>
              <a:t>Name:       Gia Han</a:t>
            </a:r>
            <a:endParaRPr lang="en-US" sz="2800">
              <a:solidFill>
                <a:schemeClr val="bg1"/>
              </a:solidFill>
              <a:latin typeface="Rakkas" panose="00000500000000000000" charset="0"/>
              <a:cs typeface="Rakkas" panose="00000500000000000000" charset="0"/>
            </a:endParaRPr>
          </a:p>
          <a:p>
            <a:r>
              <a:rPr lang="en-US" sz="2800">
                <a:solidFill>
                  <a:schemeClr val="bg1"/>
                </a:solidFill>
                <a:latin typeface="Rakkas" panose="00000500000000000000" charset="0"/>
                <a:cs typeface="Rakkas" panose="00000500000000000000" charset="0"/>
              </a:rPr>
              <a:t>Age:            14</a:t>
            </a:r>
            <a:endParaRPr lang="en-US" sz="2800">
              <a:solidFill>
                <a:schemeClr val="bg1"/>
              </a:solidFill>
              <a:latin typeface="Rakkas" panose="00000500000000000000" charset="0"/>
              <a:cs typeface="Rakkas" panose="00000500000000000000" charset="0"/>
            </a:endParaRPr>
          </a:p>
          <a:p>
            <a:r>
              <a:rPr lang="en-US" sz="2800">
                <a:solidFill>
                  <a:schemeClr val="bg1"/>
                </a:solidFill>
                <a:latin typeface="Rakkas" panose="00000500000000000000" charset="0"/>
                <a:cs typeface="Rakkas" panose="00000500000000000000" charset="0"/>
              </a:rPr>
              <a:t>Class:          JSI</a:t>
            </a:r>
            <a:endParaRPr lang="en-US" sz="2800">
              <a:solidFill>
                <a:schemeClr val="bg1"/>
              </a:solidFill>
              <a:latin typeface="Rakkas" panose="00000500000000000000" charset="0"/>
              <a:cs typeface="Rakkas" panose="00000500000000000000" charset="0"/>
            </a:endParaRPr>
          </a:p>
          <a:p>
            <a:r>
              <a:rPr lang="en-US" sz="2800">
                <a:solidFill>
                  <a:schemeClr val="bg1"/>
                </a:solidFill>
                <a:latin typeface="Rakkas" panose="00000500000000000000" charset="0"/>
                <a:cs typeface="Rakkas" panose="00000500000000000000" charset="0"/>
              </a:rPr>
              <a:t>From:         Binh Duong</a:t>
            </a:r>
            <a:endParaRPr lang="en-US" sz="2800">
              <a:solidFill>
                <a:schemeClr val="bg1"/>
              </a:solidFill>
              <a:latin typeface="Rakkas" panose="00000500000000000000" charset="0"/>
              <a:cs typeface="Rakkas" panose="00000500000000000000" charset="0"/>
            </a:endParaRPr>
          </a:p>
          <a:p>
            <a:r>
              <a:rPr lang="en-US" sz="2800">
                <a:solidFill>
                  <a:schemeClr val="bg1"/>
                </a:solidFill>
                <a:latin typeface="Rakkas" panose="00000500000000000000" charset="0"/>
                <a:cs typeface="Rakkas" panose="00000500000000000000" charset="0"/>
              </a:rPr>
              <a:t>Staff:          Hong Ngan</a:t>
            </a:r>
            <a:endParaRPr lang="en-US" sz="2800">
              <a:solidFill>
                <a:schemeClr val="bg1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2C2B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" name="Picture 101"/>
          <p:cNvPicPr/>
          <p:nvPr/>
        </p:nvPicPr>
        <p:blipFill>
          <a:blip r:embed="rId1"/>
          <a:stretch>
            <a:fillRect/>
          </a:stretch>
        </p:blipFill>
        <p:spPr>
          <a:xfrm rot="420000">
            <a:off x="12360275" y="-3445510"/>
            <a:ext cx="6040120" cy="6040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 descr="image-removebg-preview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40000" flipH="1">
            <a:off x="12018645" y="-1537970"/>
            <a:ext cx="5040630" cy="2838450"/>
          </a:xfrm>
          <a:prstGeom prst="rect">
            <a:avLst/>
          </a:prstGeom>
        </p:spPr>
      </p:pic>
      <p:pic>
        <p:nvPicPr>
          <p:cNvPr id="8" name="Picture 7" descr="image-removebg-preview (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6800" y="6094095"/>
            <a:ext cx="3065145" cy="2055495"/>
          </a:xfrm>
          <a:prstGeom prst="rect">
            <a:avLst/>
          </a:prstGeom>
        </p:spPr>
      </p:pic>
      <p:pic>
        <p:nvPicPr>
          <p:cNvPr id="7" name="Picture 6" descr="image-removebg-preview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69415" y="6983730"/>
            <a:ext cx="5236210" cy="216344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548505" y="349250"/>
            <a:ext cx="40640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400" u="sng">
                <a:solidFill>
                  <a:srgbClr val="AF8260"/>
                </a:solidFill>
                <a:latin typeface="Rakkas" panose="00000500000000000000" charset="0"/>
                <a:cs typeface="Rakkas" panose="00000500000000000000" charset="0"/>
              </a:rPr>
              <a:t>Personal Info</a:t>
            </a:r>
            <a:endParaRPr lang="en-US" sz="4400" u="sng">
              <a:solidFill>
                <a:srgbClr val="AF8260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5">
            <a:lum bright="78000"/>
          </a:blip>
          <a:stretch>
            <a:fillRect/>
          </a:stretch>
        </p:blipFill>
        <p:spPr>
          <a:xfrm>
            <a:off x="0" y="883285"/>
            <a:ext cx="4967605" cy="5104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s 5"/>
          <p:cNvSpPr/>
          <p:nvPr/>
        </p:nvSpPr>
        <p:spPr>
          <a:xfrm>
            <a:off x="4353560" y="2088515"/>
            <a:ext cx="6842760" cy="2650490"/>
          </a:xfrm>
          <a:prstGeom prst="rect">
            <a:avLst/>
          </a:prstGeom>
          <a:solidFill>
            <a:srgbClr val="803D3B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4548505" y="2306320"/>
            <a:ext cx="40640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latin typeface="Rakkas" panose="00000500000000000000" charset="0"/>
                <a:cs typeface="Rakkas" panose="00000500000000000000" charset="0"/>
              </a:rPr>
              <a:t>Name:       Gia Han</a:t>
            </a:r>
            <a:endParaRPr lang="en-US" sz="2800">
              <a:solidFill>
                <a:schemeClr val="bg1"/>
              </a:solidFill>
              <a:latin typeface="Rakkas" panose="00000500000000000000" charset="0"/>
              <a:cs typeface="Rakkas" panose="00000500000000000000" charset="0"/>
            </a:endParaRPr>
          </a:p>
          <a:p>
            <a:r>
              <a:rPr lang="en-US" sz="2800">
                <a:solidFill>
                  <a:schemeClr val="bg1"/>
                </a:solidFill>
                <a:latin typeface="Rakkas" panose="00000500000000000000" charset="0"/>
                <a:cs typeface="Rakkas" panose="00000500000000000000" charset="0"/>
              </a:rPr>
              <a:t>Age:            14</a:t>
            </a:r>
            <a:endParaRPr lang="en-US" sz="2800">
              <a:solidFill>
                <a:schemeClr val="bg1"/>
              </a:solidFill>
              <a:latin typeface="Rakkas" panose="00000500000000000000" charset="0"/>
              <a:cs typeface="Rakkas" panose="00000500000000000000" charset="0"/>
            </a:endParaRPr>
          </a:p>
          <a:p>
            <a:r>
              <a:rPr lang="en-US" sz="2800">
                <a:solidFill>
                  <a:schemeClr val="bg1"/>
                </a:solidFill>
                <a:latin typeface="Rakkas" panose="00000500000000000000" charset="0"/>
                <a:cs typeface="Rakkas" panose="00000500000000000000" charset="0"/>
              </a:rPr>
              <a:t>Class:          JSI</a:t>
            </a:r>
            <a:endParaRPr lang="en-US" sz="2800">
              <a:solidFill>
                <a:schemeClr val="bg1"/>
              </a:solidFill>
              <a:latin typeface="Rakkas" panose="00000500000000000000" charset="0"/>
              <a:cs typeface="Rakkas" panose="00000500000000000000" charset="0"/>
            </a:endParaRPr>
          </a:p>
          <a:p>
            <a:r>
              <a:rPr lang="en-US" sz="2800">
                <a:solidFill>
                  <a:schemeClr val="bg1"/>
                </a:solidFill>
                <a:latin typeface="Rakkas" panose="00000500000000000000" charset="0"/>
                <a:cs typeface="Rakkas" panose="00000500000000000000" charset="0"/>
              </a:rPr>
              <a:t>From:         Binh Duong</a:t>
            </a:r>
            <a:endParaRPr lang="en-US" sz="2800">
              <a:solidFill>
                <a:schemeClr val="bg1"/>
              </a:solidFill>
              <a:latin typeface="Rakkas" panose="00000500000000000000" charset="0"/>
              <a:cs typeface="Rakkas" panose="00000500000000000000" charset="0"/>
            </a:endParaRPr>
          </a:p>
          <a:p>
            <a:r>
              <a:rPr lang="en-US" sz="2800">
                <a:solidFill>
                  <a:schemeClr val="bg1"/>
                </a:solidFill>
                <a:latin typeface="Rakkas" panose="00000500000000000000" charset="0"/>
                <a:cs typeface="Rakkas" panose="00000500000000000000" charset="0"/>
              </a:rPr>
              <a:t>Staff:          Hong Ngan</a:t>
            </a:r>
            <a:endParaRPr lang="en-US" sz="2800">
              <a:solidFill>
                <a:schemeClr val="bg1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" name="Picture 101"/>
          <p:cNvPicPr/>
          <p:nvPr/>
        </p:nvPicPr>
        <p:blipFill>
          <a:blip r:embed="rId1"/>
          <a:stretch>
            <a:fillRect/>
          </a:stretch>
        </p:blipFill>
        <p:spPr>
          <a:xfrm rot="420000">
            <a:off x="13428980" y="-1736090"/>
            <a:ext cx="6040120" cy="6040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 descr="image-removebg-preview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40000" flipH="1">
            <a:off x="12614910" y="-395605"/>
            <a:ext cx="5040630" cy="2838450"/>
          </a:xfrm>
          <a:prstGeom prst="rect">
            <a:avLst/>
          </a:prstGeom>
        </p:spPr>
      </p:pic>
      <p:pic>
        <p:nvPicPr>
          <p:cNvPr id="8" name="Picture 7" descr="image-removebg-preview (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97125" y="6780530"/>
            <a:ext cx="3065145" cy="2055495"/>
          </a:xfrm>
          <a:prstGeom prst="rect">
            <a:avLst/>
          </a:prstGeom>
        </p:spPr>
      </p:pic>
      <p:pic>
        <p:nvPicPr>
          <p:cNvPr id="7" name="Picture 6" descr="image-removebg-preview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43455" y="7849870"/>
            <a:ext cx="5236210" cy="216344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638800" y="8001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5400">
                <a:solidFill>
                  <a:schemeClr val="accent2">
                    <a:lumMod val="50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API</a:t>
            </a:r>
            <a:endParaRPr lang="en-US" sz="5400">
              <a:solidFill>
                <a:schemeClr val="accent2">
                  <a:lumMod val="50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150" y="954405"/>
            <a:ext cx="5963920" cy="29495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5706110" y="39954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i="1">
                <a:solidFill>
                  <a:schemeClr val="accent2">
                    <a:lumMod val="7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Place Search from FourSquare</a:t>
            </a:r>
            <a:endParaRPr lang="en-US" sz="2400" i="1">
              <a:solidFill>
                <a:schemeClr val="accent2">
                  <a:lumMod val="7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75335" y="606996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i="1">
                <a:solidFill>
                  <a:schemeClr val="accent2">
                    <a:lumMod val="7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Rest API from GOONG</a:t>
            </a:r>
            <a:endParaRPr lang="en-US" sz="2400" i="1">
              <a:solidFill>
                <a:schemeClr val="accent2">
                  <a:lumMod val="7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rcRect b="30524"/>
          <a:stretch>
            <a:fillRect/>
          </a:stretch>
        </p:blipFill>
        <p:spPr>
          <a:xfrm>
            <a:off x="4521835" y="4455795"/>
            <a:ext cx="6071235" cy="1910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rcRect b="6950"/>
          <a:stretch>
            <a:fillRect/>
          </a:stretch>
        </p:blipFill>
        <p:spPr>
          <a:xfrm>
            <a:off x="427990" y="938530"/>
            <a:ext cx="3571875" cy="50076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540000">
            <a:off x="-4965700" y="4693285"/>
            <a:ext cx="5427345" cy="2992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40" y="7082155"/>
            <a:ext cx="10670540" cy="22034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540000">
            <a:off x="10819130" y="6454140"/>
            <a:ext cx="5032375" cy="29819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" name="Picture 101"/>
          <p:cNvPicPr/>
          <p:nvPr/>
        </p:nvPicPr>
        <p:blipFill>
          <a:blip r:embed="rId1"/>
          <a:stretch>
            <a:fillRect/>
          </a:stretch>
        </p:blipFill>
        <p:spPr>
          <a:xfrm rot="420000">
            <a:off x="13428980" y="-1736090"/>
            <a:ext cx="6040120" cy="6040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 descr="image-removebg-preview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40000" flipH="1">
            <a:off x="12614910" y="-395605"/>
            <a:ext cx="5040630" cy="2838450"/>
          </a:xfrm>
          <a:prstGeom prst="rect">
            <a:avLst/>
          </a:prstGeom>
        </p:spPr>
      </p:pic>
      <p:pic>
        <p:nvPicPr>
          <p:cNvPr id="8" name="Picture 7" descr="image-removebg-preview (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97125" y="6780530"/>
            <a:ext cx="3065145" cy="2055495"/>
          </a:xfrm>
          <a:prstGeom prst="rect">
            <a:avLst/>
          </a:prstGeom>
        </p:spPr>
      </p:pic>
      <p:pic>
        <p:nvPicPr>
          <p:cNvPr id="7" name="Picture 6" descr="image-removebg-preview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43455" y="7849870"/>
            <a:ext cx="5236210" cy="216344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455920" y="12573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5400">
                <a:solidFill>
                  <a:schemeClr val="accent2">
                    <a:lumMod val="50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API</a:t>
            </a:r>
            <a:endParaRPr lang="en-US" sz="5400">
              <a:solidFill>
                <a:schemeClr val="accent2">
                  <a:lumMod val="50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">
            <a:off x="15744190" y="86995"/>
            <a:ext cx="5963920" cy="29495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 rot="3600000">
            <a:off x="15441930" y="319849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i="1">
                <a:solidFill>
                  <a:schemeClr val="accent2">
                    <a:lumMod val="7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Place Search from FourSquare</a:t>
            </a:r>
            <a:endParaRPr lang="en-US" sz="2400" i="1">
              <a:solidFill>
                <a:schemeClr val="accent2">
                  <a:lumMod val="7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 rot="18960000">
            <a:off x="-3383915" y="702881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i="1">
                <a:solidFill>
                  <a:schemeClr val="accent2">
                    <a:lumMod val="7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Rest API from GOONG</a:t>
            </a:r>
            <a:endParaRPr lang="en-US" sz="2400" i="1">
              <a:solidFill>
                <a:schemeClr val="accent2">
                  <a:lumMod val="7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rcRect b="30524"/>
          <a:stretch>
            <a:fillRect/>
          </a:stretch>
        </p:blipFill>
        <p:spPr>
          <a:xfrm rot="18540000">
            <a:off x="12700635" y="7308215"/>
            <a:ext cx="6071235" cy="1910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rcRect b="6950"/>
          <a:stretch>
            <a:fillRect/>
          </a:stretch>
        </p:blipFill>
        <p:spPr>
          <a:xfrm rot="19380000">
            <a:off x="-4987925" y="140335"/>
            <a:ext cx="3571875" cy="50076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40" y="1169670"/>
            <a:ext cx="5427345" cy="2992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700" y="4308475"/>
            <a:ext cx="10670540" cy="2203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3500" y="1170940"/>
            <a:ext cx="5032375" cy="2981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9" name="Picture 18"/>
          <p:cNvPicPr/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 flipH="1">
            <a:off x="5205730" y="-145415"/>
            <a:ext cx="6985635" cy="71761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 r:embed="rId2"/>
          <a:stretch>
            <a:fillRect/>
          </a:stretch>
        </p:blipFill>
        <p:spPr>
          <a:xfrm rot="420000">
            <a:off x="13428980" y="-1736090"/>
            <a:ext cx="6040120" cy="6040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 descr="image-removebg-preview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40000" flipH="1">
            <a:off x="12614910" y="-395605"/>
            <a:ext cx="5040630" cy="2838450"/>
          </a:xfrm>
          <a:prstGeom prst="rect">
            <a:avLst/>
          </a:prstGeom>
        </p:spPr>
      </p:pic>
      <p:pic>
        <p:nvPicPr>
          <p:cNvPr id="8" name="Picture 7" descr="image-removebg-preview (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97125" y="6780530"/>
            <a:ext cx="3065145" cy="2055495"/>
          </a:xfrm>
          <a:prstGeom prst="rect">
            <a:avLst/>
          </a:prstGeom>
        </p:spPr>
      </p:pic>
      <p:pic>
        <p:nvPicPr>
          <p:cNvPr id="7" name="Picture 6" descr="image-removebg-preview (3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43455" y="7797800"/>
            <a:ext cx="5236210" cy="2163445"/>
          </a:xfrm>
          <a:prstGeom prst="rect">
            <a:avLst/>
          </a:prstGeom>
        </p:spPr>
      </p:pic>
      <p:pic>
        <p:nvPicPr>
          <p:cNvPr id="100" name="Picture 99"/>
          <p:cNvPicPr/>
          <p:nvPr/>
        </p:nvPicPr>
        <p:blipFill>
          <a:blip r:embed="rId6"/>
          <a:stretch>
            <a:fillRect/>
          </a:stretch>
        </p:blipFill>
        <p:spPr>
          <a:xfrm rot="720000">
            <a:off x="-4599940" y="1032510"/>
            <a:ext cx="4104005" cy="5205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/>
          <p:nvPr/>
        </p:nvPicPr>
        <p:blipFill>
          <a:blip r:embed="rId6"/>
          <a:stretch>
            <a:fillRect/>
          </a:stretch>
        </p:blipFill>
        <p:spPr>
          <a:xfrm rot="21360000" flipH="1">
            <a:off x="13532485" y="929005"/>
            <a:ext cx="4104005" cy="5205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Picture 100"/>
          <p:cNvPicPr/>
          <p:nvPr/>
        </p:nvPicPr>
        <p:blipFill>
          <a:blip r:embed="rId7"/>
          <a:stretch>
            <a:fillRect/>
          </a:stretch>
        </p:blipFill>
        <p:spPr>
          <a:xfrm>
            <a:off x="8348980" y="6858000"/>
            <a:ext cx="2422525" cy="2422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 descr="image-removebg-preview (5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620000">
            <a:off x="11881485" y="6736715"/>
            <a:ext cx="4056380" cy="405638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191260" y="1466215"/>
            <a:ext cx="9912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Entertainment  needs of young people</a:t>
            </a:r>
            <a:endParaRPr lang="en-US" sz="2800">
              <a:solidFill>
                <a:schemeClr val="bg1">
                  <a:lumMod val="9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217295" y="1988185"/>
            <a:ext cx="9912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Save time</a:t>
            </a:r>
            <a:endParaRPr lang="en-US" sz="2800">
              <a:solidFill>
                <a:schemeClr val="bg1">
                  <a:lumMod val="9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217295" y="2500630"/>
            <a:ext cx="9912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Helps users remember locations</a:t>
            </a:r>
            <a:endParaRPr lang="en-US" sz="2800">
              <a:solidFill>
                <a:schemeClr val="bg1">
                  <a:lumMod val="9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1217295" y="3048000"/>
            <a:ext cx="9912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Find nearby locations, according to the type users may like</a:t>
            </a:r>
            <a:endParaRPr lang="en-US" sz="2800">
              <a:solidFill>
                <a:schemeClr val="bg1">
                  <a:lumMod val="9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858010" y="266700"/>
            <a:ext cx="84759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400" b="1" u="sng">
                <a:solidFill>
                  <a:srgbClr val="C00000"/>
                </a:solidFill>
                <a:latin typeface="Rakkas" panose="00000500000000000000" charset="0"/>
                <a:cs typeface="Rakkas" panose="00000500000000000000" charset="0"/>
              </a:rPr>
              <a:t>Reasons for choosing the topic:</a:t>
            </a:r>
            <a:endParaRPr lang="en-US" sz="4400" b="1" u="sng">
              <a:solidFill>
                <a:srgbClr val="C00000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7040000">
            <a:off x="-5261610" y="6148705"/>
            <a:ext cx="5427345" cy="2992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1353820" y="7920355"/>
            <a:ext cx="10670540" cy="2203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940000">
            <a:off x="12969875" y="3896360"/>
            <a:ext cx="5032375" cy="2981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3" grpId="0"/>
      <p:bldP spid="14" grpId="0"/>
      <p:bldP spid="11" grpId="1"/>
      <p:bldP spid="13" grpId="1"/>
      <p:bldP spid="1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" name="Picture 101"/>
          <p:cNvPicPr/>
          <p:nvPr/>
        </p:nvPicPr>
        <p:blipFill>
          <a:blip r:embed="rId1"/>
          <a:stretch>
            <a:fillRect/>
          </a:stretch>
        </p:blipFill>
        <p:spPr>
          <a:xfrm rot="420000">
            <a:off x="13428980" y="-1736090"/>
            <a:ext cx="6040120" cy="6040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 descr="image-removebg-preview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40000" flipH="1">
            <a:off x="12614910" y="-395605"/>
            <a:ext cx="5040630" cy="283845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858010" y="-914400"/>
            <a:ext cx="84759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400" b="1" u="sng">
                <a:solidFill>
                  <a:schemeClr val="bg1"/>
                </a:solidFill>
                <a:latin typeface="Rakkas" panose="00000500000000000000" charset="0"/>
                <a:cs typeface="Rakkas" panose="00000500000000000000" charset="0"/>
              </a:rPr>
              <a:t>Reasons for choosing the topic:</a:t>
            </a:r>
            <a:endParaRPr lang="en-US" sz="4400" b="1" u="sng">
              <a:solidFill>
                <a:schemeClr val="bg1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948815" y="438785"/>
            <a:ext cx="84759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800" b="1" u="sng">
                <a:solidFill>
                  <a:srgbClr val="D88E00"/>
                </a:solidFill>
                <a:latin typeface="Rakkas" panose="00000500000000000000" charset="0"/>
                <a:cs typeface="Rakkas" panose="00000500000000000000" charset="0"/>
              </a:rPr>
              <a:t>Feature:</a:t>
            </a:r>
            <a:endParaRPr lang="en-US" sz="4800" b="1" u="sng">
              <a:solidFill>
                <a:srgbClr val="D88E00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 rot="720000">
            <a:off x="-1746885" y="1162050"/>
            <a:ext cx="4104005" cy="5205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 rot="21360000" flipH="1">
            <a:off x="9981565" y="1162050"/>
            <a:ext cx="4104005" cy="5205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Picture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8394065" y="5748020"/>
            <a:ext cx="1410970" cy="13836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 descr="image-removebg-preview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620000">
            <a:off x="8833485" y="3825240"/>
            <a:ext cx="4056380" cy="4056380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flipH="1">
            <a:off x="12420600" y="-145415"/>
            <a:ext cx="6985635" cy="71761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 Box 9"/>
          <p:cNvSpPr txBox="1"/>
          <p:nvPr/>
        </p:nvSpPr>
        <p:spPr>
          <a:xfrm>
            <a:off x="-11240135" y="1466215"/>
            <a:ext cx="9912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Entertainment  needs of young people</a:t>
            </a:r>
            <a:endParaRPr lang="en-US" sz="2800">
              <a:solidFill>
                <a:schemeClr val="bg1">
                  <a:lumMod val="9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-11214100" y="1988185"/>
            <a:ext cx="9912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Save time</a:t>
            </a:r>
            <a:endParaRPr lang="en-US" sz="2800">
              <a:solidFill>
                <a:schemeClr val="bg1">
                  <a:lumMod val="9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-11214100" y="2500630"/>
            <a:ext cx="9912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Helps users remember locations</a:t>
            </a:r>
            <a:endParaRPr lang="en-US" sz="2800">
              <a:solidFill>
                <a:schemeClr val="bg1">
                  <a:lumMod val="9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-11214100" y="3048000"/>
            <a:ext cx="9912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Find nearby locations, according to the type users may like</a:t>
            </a:r>
            <a:endParaRPr lang="en-US" sz="2800">
              <a:solidFill>
                <a:schemeClr val="bg1">
                  <a:lumMod val="9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2223135" y="3338830"/>
            <a:ext cx="82016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Provide many pictures of the location, reviews from previous users and previous customers of the location so that users can consider carefully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2223135" y="2508885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Categorize locations so users can search and choose conveniently and quickly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2350135" y="1714500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Providing a variety of entertainment, entertainment, dining, etc. places for users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2243455" y="4537710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Give directions and draw directions on the map so users can get to places easily, saving time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2243455" y="5381625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Give directions and draw directions on the map so users can get to places easily, saving time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2477135" y="7480300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Allows users to add comments about selected and experienced places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2350135" y="8183245"/>
            <a:ext cx="8201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Save access history of user's favorite locations and lists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2350135" y="8607425"/>
            <a:ext cx="8201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Show the most attractive locations around the user's address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350135" y="9022080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Suggest places users may like based on the location the user has just visited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2350135" y="9789160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Displays information about the selected location: distance, arrival time, location type, location, location name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2350135" y="10581640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Log in and register so users can manage their accounts and edit their personal pages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1191260" y="-2400935"/>
            <a:ext cx="9912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Entertainment  needs of young people</a:t>
            </a:r>
            <a:endParaRPr lang="en-US" sz="2800">
              <a:solidFill>
                <a:schemeClr val="bg1">
                  <a:lumMod val="9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1217295" y="-1878965"/>
            <a:ext cx="9912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Save time</a:t>
            </a:r>
            <a:endParaRPr lang="en-US" sz="2800">
              <a:solidFill>
                <a:schemeClr val="bg1">
                  <a:lumMod val="9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1217295" y="-1366520"/>
            <a:ext cx="9912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Helps users remember locations</a:t>
            </a:r>
            <a:endParaRPr lang="en-US" sz="2800">
              <a:solidFill>
                <a:schemeClr val="bg1">
                  <a:lumMod val="9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1217295" y="-819150"/>
            <a:ext cx="9912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Find nearby locations, according to the type users may like</a:t>
            </a:r>
            <a:endParaRPr lang="en-US" sz="2800">
              <a:solidFill>
                <a:schemeClr val="bg1">
                  <a:lumMod val="9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9" grpId="0"/>
      <p:bldP spid="16" grpId="0"/>
      <p:bldP spid="17" grpId="0"/>
      <p:bldP spid="15" grpId="1"/>
      <p:bldP spid="12" grpId="1"/>
      <p:bldP spid="9" grpId="1"/>
      <p:bldP spid="16" grpId="1"/>
      <p:bldP spid="1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" name="Picture 101"/>
          <p:cNvPicPr/>
          <p:nvPr/>
        </p:nvPicPr>
        <p:blipFill>
          <a:blip r:embed="rId1"/>
          <a:stretch>
            <a:fillRect/>
          </a:stretch>
        </p:blipFill>
        <p:spPr>
          <a:xfrm rot="420000">
            <a:off x="13428980" y="-1736090"/>
            <a:ext cx="6040120" cy="6040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 descr="image-removebg-preview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40000" flipH="1">
            <a:off x="12614910" y="-395605"/>
            <a:ext cx="5040630" cy="283845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858010" y="-914400"/>
            <a:ext cx="84759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400" b="1" u="sng">
                <a:solidFill>
                  <a:schemeClr val="bg1"/>
                </a:solidFill>
                <a:latin typeface="Rakkas" panose="00000500000000000000" charset="0"/>
                <a:cs typeface="Rakkas" panose="00000500000000000000" charset="0"/>
              </a:rPr>
              <a:t>Reasons for choosing the topic:</a:t>
            </a:r>
            <a:endParaRPr lang="en-US" sz="4400" b="1" u="sng">
              <a:solidFill>
                <a:schemeClr val="bg1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948815" y="438785"/>
            <a:ext cx="84759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800" b="1" u="sng">
                <a:solidFill>
                  <a:srgbClr val="D88E00"/>
                </a:solidFill>
                <a:latin typeface="Rakkas" panose="00000500000000000000" charset="0"/>
                <a:cs typeface="Rakkas" panose="00000500000000000000" charset="0"/>
              </a:rPr>
              <a:t>Feature:</a:t>
            </a:r>
            <a:endParaRPr lang="en-US" sz="4800" b="1" u="sng">
              <a:solidFill>
                <a:srgbClr val="D88E00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 rot="720000">
            <a:off x="-1746885" y="1162050"/>
            <a:ext cx="4104005" cy="5205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 rot="21360000" flipH="1">
            <a:off x="9981565" y="1162050"/>
            <a:ext cx="4104005" cy="5205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Picture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8394065" y="5748020"/>
            <a:ext cx="1410970" cy="13836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 descr="image-removebg-preview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620000">
            <a:off x="8833485" y="3825240"/>
            <a:ext cx="4056380" cy="4056380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flipH="1">
            <a:off x="12420600" y="-145415"/>
            <a:ext cx="6985635" cy="71761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 Box 9"/>
          <p:cNvSpPr txBox="1"/>
          <p:nvPr/>
        </p:nvSpPr>
        <p:spPr>
          <a:xfrm>
            <a:off x="-11240135" y="1466215"/>
            <a:ext cx="9912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Entertainment  needs of young people</a:t>
            </a:r>
            <a:endParaRPr lang="en-US" sz="2800">
              <a:solidFill>
                <a:schemeClr val="bg1">
                  <a:lumMod val="9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-11214100" y="1988185"/>
            <a:ext cx="9912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Save time</a:t>
            </a:r>
            <a:endParaRPr lang="en-US" sz="2800">
              <a:solidFill>
                <a:schemeClr val="bg1">
                  <a:lumMod val="9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-11214100" y="2500630"/>
            <a:ext cx="9912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Helps users remember locations</a:t>
            </a:r>
            <a:endParaRPr lang="en-US" sz="2800">
              <a:solidFill>
                <a:schemeClr val="bg1">
                  <a:lumMod val="9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-11214100" y="3048000"/>
            <a:ext cx="9912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Find nearby locations, according to the type users may like</a:t>
            </a:r>
            <a:endParaRPr lang="en-US" sz="2800">
              <a:solidFill>
                <a:schemeClr val="bg1">
                  <a:lumMod val="9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928495" y="8805545"/>
            <a:ext cx="82016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Provide many pictures of the location, reviews from previous users and previous customers of the location so that users can consider carefully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928495" y="7975600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Categorize locations so users can search and choose conveniently and quickly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2055495" y="7181215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Providing a variety of entertainment, entertainment, dining, etc. places for users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1948815" y="10004425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Give directions and draw directions on the map so users can get to places easily, saving time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948815" y="10848340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Give directions and draw directions on the map so users can get to places easily, saving time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350135" y="1714500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Allows users to add comments about selected and experienced places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2350135" y="2544445"/>
            <a:ext cx="8201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Save access history of user's favorite locations and lists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2350135" y="2968625"/>
            <a:ext cx="8201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Show the most attractive locations around the user's address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2350135" y="3383280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Suggest places users may like based on the location the user has just visited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2350135" y="4150360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Displays information about the selected location: distance, arrival time, location type, location, location name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350135" y="4942840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Log in and register so users can manage their accounts and edit their personal pages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2350135" y="7706995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Share locations via links, share personal pages via links for users to conveniently connect with friends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2397125" y="8539480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Admin page to manage users, edit permissions, delete and block unwanted users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8" grpId="0"/>
      <p:bldP spid="18" grpId="1"/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" name="Picture 101"/>
          <p:cNvPicPr/>
          <p:nvPr/>
        </p:nvPicPr>
        <p:blipFill>
          <a:blip r:embed="rId1"/>
          <a:stretch>
            <a:fillRect/>
          </a:stretch>
        </p:blipFill>
        <p:spPr>
          <a:xfrm rot="420000">
            <a:off x="13428980" y="-1736090"/>
            <a:ext cx="6040120" cy="6040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 descr="image-removebg-preview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40000" flipH="1">
            <a:off x="12614910" y="-395605"/>
            <a:ext cx="5040630" cy="283845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858010" y="-914400"/>
            <a:ext cx="84759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400" b="1" u="sng">
                <a:solidFill>
                  <a:schemeClr val="bg1"/>
                </a:solidFill>
                <a:latin typeface="Rakkas" panose="00000500000000000000" charset="0"/>
                <a:cs typeface="Rakkas" panose="00000500000000000000" charset="0"/>
              </a:rPr>
              <a:t>Reasons for choosing the topic:</a:t>
            </a:r>
            <a:endParaRPr lang="en-US" sz="4400" b="1" u="sng">
              <a:solidFill>
                <a:schemeClr val="bg1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948815" y="438785"/>
            <a:ext cx="84759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800" b="1" u="sng">
                <a:solidFill>
                  <a:srgbClr val="D88E00"/>
                </a:solidFill>
                <a:latin typeface="Rakkas" panose="00000500000000000000" charset="0"/>
                <a:cs typeface="Rakkas" panose="00000500000000000000" charset="0"/>
              </a:rPr>
              <a:t>Feature:</a:t>
            </a:r>
            <a:endParaRPr lang="en-US" sz="4800" b="1" u="sng">
              <a:solidFill>
                <a:srgbClr val="D88E00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 rot="720000">
            <a:off x="-1746885" y="1162050"/>
            <a:ext cx="4104005" cy="5205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 rot="21360000" flipH="1">
            <a:off x="9981565" y="1162050"/>
            <a:ext cx="4104005" cy="5205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Picture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8394065" y="5748020"/>
            <a:ext cx="1410970" cy="13836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 descr="image-removebg-preview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620000">
            <a:off x="8833485" y="3825240"/>
            <a:ext cx="4056380" cy="4056380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flipH="1">
            <a:off x="12420600" y="-145415"/>
            <a:ext cx="6985635" cy="71761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 Box 9"/>
          <p:cNvSpPr txBox="1"/>
          <p:nvPr/>
        </p:nvSpPr>
        <p:spPr>
          <a:xfrm>
            <a:off x="-11240135" y="1466215"/>
            <a:ext cx="9912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Entertainment  needs of young people</a:t>
            </a:r>
            <a:endParaRPr lang="en-US" sz="2800">
              <a:solidFill>
                <a:schemeClr val="bg1">
                  <a:lumMod val="9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-11214100" y="1988185"/>
            <a:ext cx="9912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Save time</a:t>
            </a:r>
            <a:endParaRPr lang="en-US" sz="2800">
              <a:solidFill>
                <a:schemeClr val="bg1">
                  <a:lumMod val="9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-11214100" y="2500630"/>
            <a:ext cx="9912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Helps users remember locations</a:t>
            </a:r>
            <a:endParaRPr lang="en-US" sz="2800">
              <a:solidFill>
                <a:schemeClr val="bg1">
                  <a:lumMod val="9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-11214100" y="3048000"/>
            <a:ext cx="9912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Find nearby locations, according to the type users may like</a:t>
            </a:r>
            <a:endParaRPr lang="en-US" sz="2800">
              <a:solidFill>
                <a:schemeClr val="bg1">
                  <a:lumMod val="9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928495" y="8805545"/>
            <a:ext cx="82016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Provide many pictures of the location, reviews from previous users and previous customers of the location so that users can consider carefully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928495" y="7975600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Categorize locations so users can search and choose conveniently and quickly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2055495" y="7181215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Providing a variety of entertainment, entertainment, dining, etc. places for users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1948815" y="10004425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Give directions and draw directions on the map so users can get to places easily, saving time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948815" y="10848340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Give directions and draw directions on the map so users can get to places easily, saving time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350135" y="7597140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Allows users to add comments about selected and experienced places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2350135" y="8427085"/>
            <a:ext cx="8201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Save access history of user's favorite locations and lists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2350135" y="8851265"/>
            <a:ext cx="8201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Show the most attractive locations around the user's address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2350135" y="9265920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Suggest places users may like based on the location the user has just visited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2350135" y="10033000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Displays information about the selected location: distance, arrival time, location type, location, location name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350135" y="10825480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Log in and register so users can manage their accounts and edit their personal pages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2350135" y="1610995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Share locations via links, share personal pages via links for users to conveniently connect with friends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2397125" y="2443480"/>
            <a:ext cx="8201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Rakkas" panose="00000500000000000000" charset="0"/>
                <a:cs typeface="Rakkas" panose="00000500000000000000" charset="0"/>
              </a:rPr>
              <a:t>- Admin page to manage users, edit permissions, delete and block unwanted users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pic>
        <p:nvPicPr>
          <p:cNvPr id="25" name="Picture 24"/>
          <p:cNvPicPr/>
          <p:nvPr/>
        </p:nvPicPr>
        <p:blipFill>
          <a:blip r:embed="rId7"/>
          <a:stretch>
            <a:fillRect/>
          </a:stretch>
        </p:blipFill>
        <p:spPr>
          <a:xfrm>
            <a:off x="910590" y="8027670"/>
            <a:ext cx="3312795" cy="33127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embed="rId8"/>
          <a:stretch>
            <a:fillRect/>
          </a:stretch>
        </p:blipFill>
        <p:spPr>
          <a:xfrm>
            <a:off x="4791075" y="8207375"/>
            <a:ext cx="2734310" cy="3133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Picture 103"/>
          <p:cNvPicPr/>
          <p:nvPr/>
        </p:nvPicPr>
        <p:blipFill>
          <a:blip r:embed="rId9"/>
          <a:stretch>
            <a:fillRect/>
          </a:stretch>
        </p:blipFill>
        <p:spPr>
          <a:xfrm>
            <a:off x="6750050" y="8207375"/>
            <a:ext cx="6036310" cy="3292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Text Box 25"/>
          <p:cNvSpPr txBox="1"/>
          <p:nvPr/>
        </p:nvSpPr>
        <p:spPr>
          <a:xfrm>
            <a:off x="1666240" y="1163066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rgbClr val="E4C59E"/>
                </a:solidFill>
                <a:latin typeface="Rakkas" panose="00000500000000000000" charset="0"/>
                <a:cs typeface="Rakkas" panose="00000500000000000000" charset="0"/>
              </a:rPr>
              <a:t>Javascript</a:t>
            </a:r>
            <a:endParaRPr lang="en-US" sz="3200">
              <a:solidFill>
                <a:srgbClr val="E4C59E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9248140" y="1162685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rgbClr val="E4C59E"/>
                </a:solidFill>
                <a:latin typeface="Rakkas" panose="00000500000000000000" charset="0"/>
                <a:cs typeface="Rakkas" panose="00000500000000000000" charset="0"/>
              </a:rPr>
              <a:t>HTML</a:t>
            </a:r>
            <a:endParaRPr lang="en-US" sz="3200">
              <a:solidFill>
                <a:srgbClr val="E4C59E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5866130" y="1162685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solidFill>
                  <a:srgbClr val="E4C59E"/>
                </a:solidFill>
                <a:latin typeface="Rakkas" panose="00000500000000000000" charset="0"/>
                <a:cs typeface="Rakkas" panose="00000500000000000000" charset="0"/>
              </a:rPr>
              <a:t>CSS</a:t>
            </a:r>
            <a:endParaRPr lang="en-US" sz="3200">
              <a:solidFill>
                <a:srgbClr val="E4C59E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4825365" y="-206057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5400">
                <a:solidFill>
                  <a:srgbClr val="E4C59E"/>
                </a:solidFill>
                <a:latin typeface="Rakkas" panose="00000500000000000000" charset="0"/>
                <a:cs typeface="Rakkas" panose="00000500000000000000" charset="0"/>
              </a:rPr>
              <a:t>Languages</a:t>
            </a:r>
            <a:endParaRPr lang="en-US" sz="5400">
              <a:solidFill>
                <a:srgbClr val="E4C59E"/>
              </a:solidFill>
              <a:latin typeface="Rakkas" panose="00000500000000000000" charset="0"/>
              <a:cs typeface="Rakkas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5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4" grpId="0"/>
      <p:bldP spid="24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5265</Words>
  <Application>WPS Presentation</Application>
  <PresentationFormat>Widescreen</PresentationFormat>
  <Paragraphs>244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SimSun</vt:lpstr>
      <vt:lpstr>Wingdings</vt:lpstr>
      <vt:lpstr>La Gagliane</vt:lpstr>
      <vt:lpstr>Rakkas</vt:lpstr>
      <vt:lpstr>Microsoft YaHei</vt:lpstr>
      <vt:lpstr>Arial Unicode MS</vt:lpstr>
      <vt:lpstr>Calibri Light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DELL</dc:creator>
  <cp:lastModifiedBy>DELL</cp:lastModifiedBy>
  <cp:revision>6</cp:revision>
  <dcterms:created xsi:type="dcterms:W3CDTF">2024-05-19T03:43:00Z</dcterms:created>
  <dcterms:modified xsi:type="dcterms:W3CDTF">2024-06-02T04:13:05Z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094CC09DED3B4ADDB6F6CD9B2429A0BF_11</vt:lpwstr>
  </property>
  <property fmtid="{D5CDD505-2E9C-101B-9397-08002B2CF9AE}" pid="3" name="KSOProductBuildVer">
    <vt:lpwstr>1033-12.2.0.16909</vt:lpwstr>
  </property>
</Properties>
</file>